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57" r:id="rId5"/>
    <p:sldId id="258" r:id="rId6"/>
    <p:sldId id="259" r:id="rId7"/>
    <p:sldId id="260" r:id="rId8"/>
    <p:sldId id="261" r:id="rId9"/>
    <p:sldId id="288" r:id="rId10"/>
    <p:sldId id="262" r:id="rId11"/>
    <p:sldId id="263" r:id="rId12"/>
    <p:sldId id="264" r:id="rId13"/>
    <p:sldId id="298" r:id="rId14"/>
    <p:sldId id="299" r:id="rId15"/>
    <p:sldId id="289" r:id="rId16"/>
    <p:sldId id="265" r:id="rId17"/>
    <p:sldId id="266" r:id="rId18"/>
    <p:sldId id="290" r:id="rId19"/>
    <p:sldId id="267" r:id="rId20"/>
    <p:sldId id="268" r:id="rId21"/>
    <p:sldId id="291" r:id="rId22"/>
    <p:sldId id="269" r:id="rId23"/>
    <p:sldId id="270" r:id="rId24"/>
    <p:sldId id="271" r:id="rId25"/>
    <p:sldId id="292" r:id="rId26"/>
    <p:sldId id="294" r:id="rId27"/>
    <p:sldId id="295" r:id="rId28"/>
    <p:sldId id="296" r:id="rId29"/>
    <p:sldId id="293" r:id="rId30"/>
    <p:sldId id="272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97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5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4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23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1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1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1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1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3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90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03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35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43455-D213-4A8D-B88E-6D5A3A317955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43CA-84A5-4831-81A4-608CDAE8F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7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" y="0"/>
            <a:ext cx="12136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8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"/>
            <a:ext cx="12192000" cy="68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"/>
            <a:ext cx="12192000" cy="68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0"/>
            <a:ext cx="12192000" cy="68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" y="0"/>
            <a:ext cx="12150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4"/>
            <a:ext cx="12192000" cy="684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2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r="7210"/>
          <a:stretch/>
        </p:blipFill>
        <p:spPr>
          <a:xfrm rot="21382719">
            <a:off x="5778513" y="3960250"/>
            <a:ext cx="671531" cy="5436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28339" y="2246877"/>
            <a:ext cx="203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Поликультурное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пространство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регион</a:t>
            </a:r>
            <a:r>
              <a:rPr lang="en-US" dirty="0" smtClean="0">
                <a:latin typeface="Impact" panose="020B0806030902050204" pitchFamily="34" charset="0"/>
              </a:rPr>
              <a:t>а</a:t>
            </a:r>
            <a:endParaRPr lang="ru-RU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3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"/>
            <a:ext cx="12192000" cy="68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" y="0"/>
            <a:ext cx="121621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3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66" y="4382448"/>
            <a:ext cx="563114" cy="638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067" y="2790341"/>
            <a:ext cx="203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Культурная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жизнь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Белорецка</a:t>
            </a:r>
            <a:endParaRPr lang="ru-RU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75"/>
            <a:ext cx="12192000" cy="68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7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06"/>
            <a:ext cx="12192000" cy="674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9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5" r="27859"/>
          <a:stretch/>
        </p:blipFill>
        <p:spPr>
          <a:xfrm>
            <a:off x="5981479" y="1811547"/>
            <a:ext cx="682219" cy="8712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28936" y="823518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Город 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талантов</a:t>
            </a:r>
            <a:endParaRPr lang="ru-RU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0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"/>
            <a:ext cx="12192000" cy="68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0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" y="0"/>
            <a:ext cx="12191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1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" y="0"/>
            <a:ext cx="12191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7243">
            <a:off x="4901934" y="1799843"/>
            <a:ext cx="867367" cy="845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27251" y="394282"/>
            <a:ext cx="203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Забота о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будущем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нации</a:t>
            </a:r>
            <a:endParaRPr lang="ru-RU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23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" y="0"/>
            <a:ext cx="12134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3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" y="0"/>
            <a:ext cx="12134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6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8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9991" y="1564706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Спортивный 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Белорецк</a:t>
            </a:r>
            <a:endParaRPr lang="ru-RU" dirty="0">
              <a:latin typeface="Impact" panose="020B080603090205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295516"/>
              </p:ext>
            </p:extLst>
          </p:nvPr>
        </p:nvGraphicFramePr>
        <p:xfrm>
          <a:off x="4245598" y="1820343"/>
          <a:ext cx="498687" cy="1026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orelDRAW" r:id="rId4" imgW="819912" imgH="1686687" progId="CorelDraw.Graphic.18">
                  <p:embed/>
                </p:oleObj>
              </mc:Choice>
              <mc:Fallback>
                <p:oleObj name="CorelDRAW" r:id="rId4" imgW="819912" imgH="1686687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45598" y="1820343"/>
                        <a:ext cx="498687" cy="1026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295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56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4347" y="5128100"/>
            <a:ext cx="1742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Туристические 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маршруты</a:t>
            </a:r>
          </a:p>
          <a:p>
            <a:pPr algn="ctr"/>
            <a:r>
              <a:rPr lang="ru-RU" dirty="0" err="1" smtClean="0">
                <a:latin typeface="Impact" panose="020B0806030902050204" pitchFamily="34" charset="0"/>
              </a:rPr>
              <a:t>Белоречья</a:t>
            </a:r>
            <a:endParaRPr lang="ru-RU" dirty="0">
              <a:latin typeface="Impact" panose="020B080603090205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23934" r="3329" b="5074"/>
          <a:stretch/>
        </p:blipFill>
        <p:spPr>
          <a:xfrm>
            <a:off x="4620224" y="5849472"/>
            <a:ext cx="624636" cy="67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8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3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043" y="2139350"/>
            <a:ext cx="2292230" cy="232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6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9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79"/>
          <a:stretch/>
        </p:blipFill>
        <p:spPr>
          <a:xfrm>
            <a:off x="4804912" y="1929187"/>
            <a:ext cx="2329133" cy="251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2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050" y="2134914"/>
            <a:ext cx="2277374" cy="230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0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280" y="3337102"/>
            <a:ext cx="2329132" cy="237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4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3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46" y="3429000"/>
            <a:ext cx="2324967" cy="222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" y="0"/>
            <a:ext cx="12181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" y="0"/>
            <a:ext cx="1218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" y="0"/>
            <a:ext cx="12136733" cy="6858000"/>
          </a:xfrm>
          <a:prstGeom prst="rect">
            <a:avLst/>
          </a:prstGeom>
        </p:spPr>
      </p:pic>
      <p:pic>
        <p:nvPicPr>
          <p:cNvPr id="3" name="Неизвестен — Белорецк мой город (www.lightaudio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7044" y="5042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2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"/>
            <a:ext cx="12192000" cy="685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"/>
            <a:ext cx="12192000" cy="685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67290" y="3929028"/>
            <a:ext cx="1802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Impact" panose="020B0806030902050204" pitchFamily="34" charset="0"/>
              </a:rPr>
              <a:t>Город 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трудовой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 доблести </a:t>
            </a:r>
          </a:p>
          <a:p>
            <a:pPr algn="ctr"/>
            <a:r>
              <a:rPr lang="ru-RU" dirty="0" smtClean="0">
                <a:latin typeface="Impact" panose="020B0806030902050204" pitchFamily="34" charset="0"/>
              </a:rPr>
              <a:t>и славы</a:t>
            </a:r>
            <a:endParaRPr lang="ru-RU" dirty="0">
              <a:latin typeface="Impact" panose="020B0806030902050204" pitchFamily="34" charset="0"/>
            </a:endParaRPr>
          </a:p>
        </p:txBody>
      </p:sp>
      <p:pic>
        <p:nvPicPr>
          <p:cNvPr id="1026" name="Picture 2" descr="Белорецку присвоили звание «Город трудовой доблести и славы» | Белорецк  новости сегодн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5720">
            <a:off x="5795376" y="5398750"/>
            <a:ext cx="745325" cy="58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8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13850</TotalTime>
  <Words>24</Words>
  <Application>Microsoft Office PowerPoint</Application>
  <PresentationFormat>Широкоэкранный</PresentationFormat>
  <Paragraphs>20</Paragraphs>
  <Slides>41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Impact</vt:lpstr>
      <vt:lpstr>Тема Office</vt:lpstr>
      <vt:lpstr>CorelDRAW X8 Graphic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Юрочкина Юлия Сергеевна</dc:creator>
  <cp:lastModifiedBy>Юрочкина Юлия Сергеевна</cp:lastModifiedBy>
  <cp:revision>29</cp:revision>
  <dcterms:created xsi:type="dcterms:W3CDTF">2022-04-01T05:37:57Z</dcterms:created>
  <dcterms:modified xsi:type="dcterms:W3CDTF">2022-04-11T17:48:02Z</dcterms:modified>
</cp:coreProperties>
</file>